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0" r:id="rId1"/>
  </p:sldMasterIdLst>
  <p:notesMasterIdLst>
    <p:notesMasterId r:id="rId18"/>
  </p:notesMasterIdLst>
  <p:sldIdLst>
    <p:sldId id="296" r:id="rId2"/>
    <p:sldId id="298" r:id="rId3"/>
    <p:sldId id="299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11" r:id="rId13"/>
    <p:sldId id="318" r:id="rId14"/>
    <p:sldId id="319" r:id="rId15"/>
    <p:sldId id="320" r:id="rId16"/>
    <p:sldId id="32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134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6D8B66-17D0-45C9-8313-06BD07862BEB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D21BE5EE-4AC2-4B98-9163-1EEF7DBC78EC}">
      <dgm:prSet phldrT="[텍스트]" custT="1"/>
      <dgm:spPr/>
      <dgm:t>
        <a:bodyPr/>
        <a:lstStyle/>
        <a:p>
          <a:pPr latinLnBrk="1"/>
          <a:r>
            <a:rPr lang="en-US" altLang="ko-KR" sz="2000" dirty="0" smtClean="0"/>
            <a:t>1. </a:t>
          </a:r>
          <a:r>
            <a:rPr lang="ko-KR" altLang="en-US" sz="2000" dirty="0" smtClean="0"/>
            <a:t>기획</a:t>
          </a:r>
          <a:endParaRPr lang="ko-KR" altLang="en-US" sz="2000" dirty="0"/>
        </a:p>
      </dgm:t>
    </dgm:pt>
    <dgm:pt modelId="{ED36A996-5A49-4404-9C14-731181EB364C}" type="parTrans" cxnId="{3A99269D-075C-41F4-AC51-1215973045B6}">
      <dgm:prSet/>
      <dgm:spPr/>
      <dgm:t>
        <a:bodyPr/>
        <a:lstStyle/>
        <a:p>
          <a:pPr latinLnBrk="1"/>
          <a:endParaRPr lang="ko-KR" altLang="en-US" sz="2000"/>
        </a:p>
      </dgm:t>
    </dgm:pt>
    <dgm:pt modelId="{56B57EF1-04F5-45BA-9D15-92506D1829A0}" type="sibTrans" cxnId="{3A99269D-075C-41F4-AC51-1215973045B6}">
      <dgm:prSet/>
      <dgm:spPr/>
      <dgm:t>
        <a:bodyPr/>
        <a:lstStyle/>
        <a:p>
          <a:pPr latinLnBrk="1"/>
          <a:endParaRPr lang="ko-KR" altLang="en-US" sz="2000"/>
        </a:p>
      </dgm:t>
    </dgm:pt>
    <dgm:pt modelId="{009AF3DB-29DB-41EA-A1A4-2D072F7A4C23}">
      <dgm:prSet phldrT="[텍스트]" custT="1"/>
      <dgm:spPr/>
      <dgm:t>
        <a:bodyPr/>
        <a:lstStyle/>
        <a:p>
          <a:pPr latinLnBrk="1"/>
          <a:r>
            <a:rPr lang="en-US" altLang="ko-KR" sz="2000" dirty="0" smtClean="0"/>
            <a:t>2. </a:t>
          </a:r>
          <a:r>
            <a:rPr lang="ko-KR" altLang="en-US" sz="2000" dirty="0" smtClean="0"/>
            <a:t>사이트 맵 만들기</a:t>
          </a:r>
          <a:endParaRPr lang="ko-KR" altLang="en-US" sz="2000" dirty="0"/>
        </a:p>
      </dgm:t>
    </dgm:pt>
    <dgm:pt modelId="{C4FDA09E-A383-4E2E-8D56-B3EC1DB9E08A}" type="parTrans" cxnId="{49C35C9E-9F74-4915-AAF3-05B9BDC4ED9E}">
      <dgm:prSet/>
      <dgm:spPr/>
      <dgm:t>
        <a:bodyPr/>
        <a:lstStyle/>
        <a:p>
          <a:pPr latinLnBrk="1"/>
          <a:endParaRPr lang="ko-KR" altLang="en-US" sz="2000"/>
        </a:p>
      </dgm:t>
    </dgm:pt>
    <dgm:pt modelId="{C2341AD9-7C39-4D70-BAD6-67636AA7F831}" type="sibTrans" cxnId="{49C35C9E-9F74-4915-AAF3-05B9BDC4ED9E}">
      <dgm:prSet/>
      <dgm:spPr/>
      <dgm:t>
        <a:bodyPr/>
        <a:lstStyle/>
        <a:p>
          <a:pPr latinLnBrk="1"/>
          <a:endParaRPr lang="ko-KR" altLang="en-US" sz="2000"/>
        </a:p>
      </dgm:t>
    </dgm:pt>
    <dgm:pt modelId="{3C55566D-EB3F-4C76-AC42-6412331182C1}">
      <dgm:prSet phldrT="[텍스트]" custT="1"/>
      <dgm:spPr/>
      <dgm:t>
        <a:bodyPr/>
        <a:lstStyle/>
        <a:p>
          <a:pPr latinLnBrk="1"/>
          <a:r>
            <a:rPr lang="en-US" altLang="ko-KR" sz="2000" dirty="0" smtClean="0"/>
            <a:t>3. </a:t>
          </a:r>
          <a:r>
            <a:rPr lang="ko-KR" altLang="en-US" sz="2000" dirty="0" smtClean="0"/>
            <a:t>와이어프레임 만들기</a:t>
          </a:r>
          <a:endParaRPr lang="ko-KR" altLang="en-US" sz="2000" dirty="0"/>
        </a:p>
      </dgm:t>
    </dgm:pt>
    <dgm:pt modelId="{A048220B-D55F-46C0-B295-79236CDB76C8}" type="parTrans" cxnId="{3775DFFC-85E5-474F-84A6-19AFA96ADAA5}">
      <dgm:prSet/>
      <dgm:spPr/>
      <dgm:t>
        <a:bodyPr/>
        <a:lstStyle/>
        <a:p>
          <a:pPr latinLnBrk="1"/>
          <a:endParaRPr lang="ko-KR" altLang="en-US" sz="2000"/>
        </a:p>
      </dgm:t>
    </dgm:pt>
    <dgm:pt modelId="{3E55F56D-7F78-47E2-A5F3-6BC1D7A7D646}" type="sibTrans" cxnId="{3775DFFC-85E5-474F-84A6-19AFA96ADAA5}">
      <dgm:prSet/>
      <dgm:spPr/>
      <dgm:t>
        <a:bodyPr/>
        <a:lstStyle/>
        <a:p>
          <a:pPr latinLnBrk="1"/>
          <a:endParaRPr lang="ko-KR" altLang="en-US" sz="2000"/>
        </a:p>
      </dgm:t>
    </dgm:pt>
    <dgm:pt modelId="{F9ED2DCF-4A67-4E1E-B649-9BC14A468E97}">
      <dgm:prSet custT="1"/>
      <dgm:spPr/>
      <dgm:t>
        <a:bodyPr/>
        <a:lstStyle/>
        <a:p>
          <a:pPr latinLnBrk="1"/>
          <a:r>
            <a:rPr lang="en-US" altLang="ko-KR" sz="2000" dirty="0" smtClean="0"/>
            <a:t>4. </a:t>
          </a:r>
          <a:r>
            <a:rPr lang="ko-KR" altLang="en-US" sz="2000" dirty="0" smtClean="0"/>
            <a:t>디자인</a:t>
          </a:r>
          <a:endParaRPr lang="ko-KR" altLang="en-US" sz="2000" dirty="0"/>
        </a:p>
      </dgm:t>
    </dgm:pt>
    <dgm:pt modelId="{81AC19A9-016F-41EE-8DCE-7F5C5AD79A67}" type="parTrans" cxnId="{72E5E5A7-12E2-4294-8B4B-D9A8748AF0B9}">
      <dgm:prSet/>
      <dgm:spPr/>
      <dgm:t>
        <a:bodyPr/>
        <a:lstStyle/>
        <a:p>
          <a:pPr latinLnBrk="1"/>
          <a:endParaRPr lang="ko-KR" altLang="en-US" sz="2000"/>
        </a:p>
      </dgm:t>
    </dgm:pt>
    <dgm:pt modelId="{AF60B1D5-A7D9-4951-BB09-308EC44D09EC}" type="sibTrans" cxnId="{72E5E5A7-12E2-4294-8B4B-D9A8748AF0B9}">
      <dgm:prSet/>
      <dgm:spPr/>
      <dgm:t>
        <a:bodyPr/>
        <a:lstStyle/>
        <a:p>
          <a:pPr latinLnBrk="1"/>
          <a:endParaRPr lang="ko-KR" altLang="en-US" sz="2000"/>
        </a:p>
      </dgm:t>
    </dgm:pt>
    <dgm:pt modelId="{B20ED873-D2F6-4CF9-9CC8-1C1CB72CE96E}">
      <dgm:prSet custT="1"/>
      <dgm:spPr/>
      <dgm:t>
        <a:bodyPr/>
        <a:lstStyle/>
        <a:p>
          <a:pPr latinLnBrk="1"/>
          <a:r>
            <a:rPr lang="en-US" altLang="ko-KR" sz="2000" dirty="0" smtClean="0"/>
            <a:t>5. </a:t>
          </a:r>
          <a:r>
            <a:rPr lang="ko-KR" altLang="en-US" sz="2000" dirty="0" smtClean="0"/>
            <a:t>코딩</a:t>
          </a:r>
          <a:endParaRPr lang="ko-KR" altLang="en-US" sz="2000" dirty="0"/>
        </a:p>
      </dgm:t>
    </dgm:pt>
    <dgm:pt modelId="{933FF618-1F59-4151-BDBC-00AD8E52E46B}" type="parTrans" cxnId="{9F7175A2-B484-4A14-AB0D-05082B4D2188}">
      <dgm:prSet/>
      <dgm:spPr/>
      <dgm:t>
        <a:bodyPr/>
        <a:lstStyle/>
        <a:p>
          <a:pPr latinLnBrk="1"/>
          <a:endParaRPr lang="ko-KR" altLang="en-US" sz="2000"/>
        </a:p>
      </dgm:t>
    </dgm:pt>
    <dgm:pt modelId="{C1C3B361-646D-43FB-80EE-25C1F7398248}" type="sibTrans" cxnId="{9F7175A2-B484-4A14-AB0D-05082B4D2188}">
      <dgm:prSet/>
      <dgm:spPr/>
      <dgm:t>
        <a:bodyPr/>
        <a:lstStyle/>
        <a:p>
          <a:pPr latinLnBrk="1"/>
          <a:endParaRPr lang="ko-KR" altLang="en-US" sz="2000"/>
        </a:p>
      </dgm:t>
    </dgm:pt>
    <dgm:pt modelId="{EE94A9EB-6232-4F07-B1DE-CC1CA3866950}">
      <dgm:prSet custT="1"/>
      <dgm:spPr/>
      <dgm:t>
        <a:bodyPr/>
        <a:lstStyle/>
        <a:p>
          <a:pPr latinLnBrk="1"/>
          <a:r>
            <a:rPr lang="en-US" altLang="ko-KR" sz="2000" dirty="0" smtClean="0"/>
            <a:t>6. </a:t>
          </a:r>
          <a:r>
            <a:rPr lang="ko-KR" altLang="en-US" sz="2000" dirty="0" smtClean="0"/>
            <a:t>웹에 공개</a:t>
          </a:r>
          <a:endParaRPr lang="ko-KR" altLang="en-US" sz="2000" dirty="0"/>
        </a:p>
      </dgm:t>
    </dgm:pt>
    <dgm:pt modelId="{88A5BDDC-7121-48DF-9C88-7D98127D7BA2}" type="parTrans" cxnId="{DC6A0B87-3311-4735-87E4-8B2F434F71D7}">
      <dgm:prSet/>
      <dgm:spPr/>
      <dgm:t>
        <a:bodyPr/>
        <a:lstStyle/>
        <a:p>
          <a:pPr latinLnBrk="1"/>
          <a:endParaRPr lang="ko-KR" altLang="en-US" sz="2000"/>
        </a:p>
      </dgm:t>
    </dgm:pt>
    <dgm:pt modelId="{8F3D493B-D392-4AC9-BA90-2B70B9E266E0}" type="sibTrans" cxnId="{DC6A0B87-3311-4735-87E4-8B2F434F71D7}">
      <dgm:prSet/>
      <dgm:spPr/>
      <dgm:t>
        <a:bodyPr/>
        <a:lstStyle/>
        <a:p>
          <a:pPr latinLnBrk="1"/>
          <a:endParaRPr lang="ko-KR" altLang="en-US" sz="2000"/>
        </a:p>
      </dgm:t>
    </dgm:pt>
    <dgm:pt modelId="{7C3AA989-4D88-49FC-85BC-078B5D06AC94}" type="pres">
      <dgm:prSet presAssocID="{8B6D8B66-17D0-45C9-8313-06BD07862BE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2C8558-571D-4C45-B228-68355ED97503}" type="pres">
      <dgm:prSet presAssocID="{D21BE5EE-4AC2-4B98-9163-1EEF7DBC78EC}" presName="parentLin" presStyleCnt="0"/>
      <dgm:spPr/>
    </dgm:pt>
    <dgm:pt modelId="{C78B8F8E-FD01-4205-85DD-58815F2EC7E9}" type="pres">
      <dgm:prSet presAssocID="{D21BE5EE-4AC2-4B98-9163-1EEF7DBC78EC}" presName="parentLeftMargin" presStyleLbl="node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90ABCB53-8030-4708-8751-FA63AF092AE2}" type="pres">
      <dgm:prSet presAssocID="{D21BE5EE-4AC2-4B98-9163-1EEF7DBC78EC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8C7D18-C6C6-4C01-A251-FE5C357D6B53}" type="pres">
      <dgm:prSet presAssocID="{D21BE5EE-4AC2-4B98-9163-1EEF7DBC78EC}" presName="negativeSpace" presStyleCnt="0"/>
      <dgm:spPr/>
    </dgm:pt>
    <dgm:pt modelId="{2E0FDE5A-9475-4FC9-B38C-0ABC2D2483B2}" type="pres">
      <dgm:prSet presAssocID="{D21BE5EE-4AC2-4B98-9163-1EEF7DBC78EC}" presName="childText" presStyleLbl="conFgAcc1" presStyleIdx="0" presStyleCnt="6">
        <dgm:presLayoutVars>
          <dgm:bulletEnabled val="1"/>
        </dgm:presLayoutVars>
      </dgm:prSet>
      <dgm:spPr/>
    </dgm:pt>
    <dgm:pt modelId="{23B62AD2-D155-462D-9782-2BBC97AFA589}" type="pres">
      <dgm:prSet presAssocID="{56B57EF1-04F5-45BA-9D15-92506D1829A0}" presName="spaceBetweenRectangles" presStyleCnt="0"/>
      <dgm:spPr/>
    </dgm:pt>
    <dgm:pt modelId="{ED88A88E-C8F3-42E4-95D7-2759016AA54B}" type="pres">
      <dgm:prSet presAssocID="{009AF3DB-29DB-41EA-A1A4-2D072F7A4C23}" presName="parentLin" presStyleCnt="0"/>
      <dgm:spPr/>
    </dgm:pt>
    <dgm:pt modelId="{BAD89FF2-CE1B-4918-A160-64C3C475DBEA}" type="pres">
      <dgm:prSet presAssocID="{009AF3DB-29DB-41EA-A1A4-2D072F7A4C23}" presName="parentLeftMargin" presStyleLbl="node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EEDC799A-494E-412A-B8EF-E8C6AAEC4AD7}" type="pres">
      <dgm:prSet presAssocID="{009AF3DB-29DB-41EA-A1A4-2D072F7A4C23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5B4A07A-F9D6-41D0-95EA-C023E1B12C40}" type="pres">
      <dgm:prSet presAssocID="{009AF3DB-29DB-41EA-A1A4-2D072F7A4C23}" presName="negativeSpace" presStyleCnt="0"/>
      <dgm:spPr/>
    </dgm:pt>
    <dgm:pt modelId="{84A53A6B-6D3F-4B01-A4C0-DBDEF494C25D}" type="pres">
      <dgm:prSet presAssocID="{009AF3DB-29DB-41EA-A1A4-2D072F7A4C23}" presName="childText" presStyleLbl="conFgAcc1" presStyleIdx="1" presStyleCnt="6">
        <dgm:presLayoutVars>
          <dgm:bulletEnabled val="1"/>
        </dgm:presLayoutVars>
      </dgm:prSet>
      <dgm:spPr/>
    </dgm:pt>
    <dgm:pt modelId="{C01750CC-E9AD-49D7-B122-DEC6F23D4C33}" type="pres">
      <dgm:prSet presAssocID="{C2341AD9-7C39-4D70-BAD6-67636AA7F831}" presName="spaceBetweenRectangles" presStyleCnt="0"/>
      <dgm:spPr/>
    </dgm:pt>
    <dgm:pt modelId="{3CF73F2F-123C-4856-8E27-AEE887238969}" type="pres">
      <dgm:prSet presAssocID="{3C55566D-EB3F-4C76-AC42-6412331182C1}" presName="parentLin" presStyleCnt="0"/>
      <dgm:spPr/>
    </dgm:pt>
    <dgm:pt modelId="{9E1928A8-3C64-4DF4-B691-F65162279B51}" type="pres">
      <dgm:prSet presAssocID="{3C55566D-EB3F-4C76-AC42-6412331182C1}" presName="parentLeftMargin" presStyleLbl="node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69D62BBA-AEBC-4516-8FF4-69B774B88E69}" type="pres">
      <dgm:prSet presAssocID="{3C55566D-EB3F-4C76-AC42-6412331182C1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7B2789-CFB3-43D8-918F-174E0D4C5553}" type="pres">
      <dgm:prSet presAssocID="{3C55566D-EB3F-4C76-AC42-6412331182C1}" presName="negativeSpace" presStyleCnt="0"/>
      <dgm:spPr/>
    </dgm:pt>
    <dgm:pt modelId="{0DD10FA0-850A-41D1-9234-B474ECD0CC84}" type="pres">
      <dgm:prSet presAssocID="{3C55566D-EB3F-4C76-AC42-6412331182C1}" presName="childText" presStyleLbl="conFgAcc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D8FDD2-36EB-462B-9343-4746BF61BE7D}" type="pres">
      <dgm:prSet presAssocID="{3E55F56D-7F78-47E2-A5F3-6BC1D7A7D646}" presName="spaceBetweenRectangles" presStyleCnt="0"/>
      <dgm:spPr/>
    </dgm:pt>
    <dgm:pt modelId="{EB1B051C-1662-4305-AC09-4B2D1C4FDB13}" type="pres">
      <dgm:prSet presAssocID="{F9ED2DCF-4A67-4E1E-B649-9BC14A468E97}" presName="parentLin" presStyleCnt="0"/>
      <dgm:spPr/>
    </dgm:pt>
    <dgm:pt modelId="{CEBBBDBE-B886-4C89-90C5-F4F465E3094D}" type="pres">
      <dgm:prSet presAssocID="{F9ED2DCF-4A67-4E1E-B649-9BC14A468E97}" presName="parentLeftMargin" presStyleLbl="node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8550B981-8E19-47F3-A73C-A2832F02C245}" type="pres">
      <dgm:prSet presAssocID="{F9ED2DCF-4A67-4E1E-B649-9BC14A468E97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59E993-6789-41AD-B8FC-2A20FD36156C}" type="pres">
      <dgm:prSet presAssocID="{F9ED2DCF-4A67-4E1E-B649-9BC14A468E97}" presName="negativeSpace" presStyleCnt="0"/>
      <dgm:spPr/>
    </dgm:pt>
    <dgm:pt modelId="{496C72CB-6C9C-4FEE-8ABD-6FF01A34E4DF}" type="pres">
      <dgm:prSet presAssocID="{F9ED2DCF-4A67-4E1E-B649-9BC14A468E97}" presName="childText" presStyleLbl="conFgAcc1" presStyleIdx="3" presStyleCnt="6">
        <dgm:presLayoutVars>
          <dgm:bulletEnabled val="1"/>
        </dgm:presLayoutVars>
      </dgm:prSet>
      <dgm:spPr/>
    </dgm:pt>
    <dgm:pt modelId="{D7E89C27-0FBE-4B51-B108-3268812B8A53}" type="pres">
      <dgm:prSet presAssocID="{AF60B1D5-A7D9-4951-BB09-308EC44D09EC}" presName="spaceBetweenRectangles" presStyleCnt="0"/>
      <dgm:spPr/>
    </dgm:pt>
    <dgm:pt modelId="{D8EA7AED-3FF9-44E6-BE41-61BA231065BC}" type="pres">
      <dgm:prSet presAssocID="{B20ED873-D2F6-4CF9-9CC8-1C1CB72CE96E}" presName="parentLin" presStyleCnt="0"/>
      <dgm:spPr/>
    </dgm:pt>
    <dgm:pt modelId="{F3B5C9F1-124C-4581-AF82-E96A7D2F4F5D}" type="pres">
      <dgm:prSet presAssocID="{B20ED873-D2F6-4CF9-9CC8-1C1CB72CE96E}" presName="parentLeftMargin" presStyleLbl="node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6FB55565-6BCF-4C72-AB8B-EF8E40D27F20}" type="pres">
      <dgm:prSet presAssocID="{B20ED873-D2F6-4CF9-9CC8-1C1CB72CE96E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7A8B6A-B677-4CA3-8B26-8B21B584C6DF}" type="pres">
      <dgm:prSet presAssocID="{B20ED873-D2F6-4CF9-9CC8-1C1CB72CE96E}" presName="negativeSpace" presStyleCnt="0"/>
      <dgm:spPr/>
    </dgm:pt>
    <dgm:pt modelId="{BCB8FDA4-FFE5-44AA-9B83-9C7014831D60}" type="pres">
      <dgm:prSet presAssocID="{B20ED873-D2F6-4CF9-9CC8-1C1CB72CE96E}" presName="childText" presStyleLbl="conFgAcc1" presStyleIdx="4" presStyleCnt="6">
        <dgm:presLayoutVars>
          <dgm:bulletEnabled val="1"/>
        </dgm:presLayoutVars>
      </dgm:prSet>
      <dgm:spPr/>
    </dgm:pt>
    <dgm:pt modelId="{E714687A-500E-4FDC-AFD4-BD296308A248}" type="pres">
      <dgm:prSet presAssocID="{C1C3B361-646D-43FB-80EE-25C1F7398248}" presName="spaceBetweenRectangles" presStyleCnt="0"/>
      <dgm:spPr/>
    </dgm:pt>
    <dgm:pt modelId="{812D0476-8D68-46CE-8AED-4A175948F683}" type="pres">
      <dgm:prSet presAssocID="{EE94A9EB-6232-4F07-B1DE-CC1CA3866950}" presName="parentLin" presStyleCnt="0"/>
      <dgm:spPr/>
    </dgm:pt>
    <dgm:pt modelId="{1344DE55-BAFD-44AF-9E79-A9734CA442D6}" type="pres">
      <dgm:prSet presAssocID="{EE94A9EB-6232-4F07-B1DE-CC1CA3866950}" presName="parentLeftMargin" presStyleLbl="node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98AA04F8-D420-46E6-B74A-6E84FCF68393}" type="pres">
      <dgm:prSet presAssocID="{EE94A9EB-6232-4F07-B1DE-CC1CA3866950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17705D-C4A0-485D-9DF9-3D158FA6D688}" type="pres">
      <dgm:prSet presAssocID="{EE94A9EB-6232-4F07-B1DE-CC1CA3866950}" presName="negativeSpace" presStyleCnt="0"/>
      <dgm:spPr/>
    </dgm:pt>
    <dgm:pt modelId="{9A0DA95E-9246-4A6E-8D6D-459FE7DA86C7}" type="pres">
      <dgm:prSet presAssocID="{EE94A9EB-6232-4F07-B1DE-CC1CA3866950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3A99269D-075C-41F4-AC51-1215973045B6}" srcId="{8B6D8B66-17D0-45C9-8313-06BD07862BEB}" destId="{D21BE5EE-4AC2-4B98-9163-1EEF7DBC78EC}" srcOrd="0" destOrd="0" parTransId="{ED36A996-5A49-4404-9C14-731181EB364C}" sibTransId="{56B57EF1-04F5-45BA-9D15-92506D1829A0}"/>
    <dgm:cxn modelId="{E53C738C-714B-4FAC-BE3F-235390AEC811}" type="presOf" srcId="{EE94A9EB-6232-4F07-B1DE-CC1CA3866950}" destId="{98AA04F8-D420-46E6-B74A-6E84FCF68393}" srcOrd="1" destOrd="0" presId="urn:microsoft.com/office/officeart/2005/8/layout/list1"/>
    <dgm:cxn modelId="{1EAE55CE-A114-41C5-BC51-A5B6874B7582}" type="presOf" srcId="{F9ED2DCF-4A67-4E1E-B649-9BC14A468E97}" destId="{8550B981-8E19-47F3-A73C-A2832F02C245}" srcOrd="1" destOrd="0" presId="urn:microsoft.com/office/officeart/2005/8/layout/list1"/>
    <dgm:cxn modelId="{BFB09A74-2F2D-4D1C-AF75-F12E6B08F47F}" type="presOf" srcId="{D21BE5EE-4AC2-4B98-9163-1EEF7DBC78EC}" destId="{90ABCB53-8030-4708-8751-FA63AF092AE2}" srcOrd="1" destOrd="0" presId="urn:microsoft.com/office/officeart/2005/8/layout/list1"/>
    <dgm:cxn modelId="{5DB2178B-A1D8-41DF-94F5-3E168CA178C7}" type="presOf" srcId="{3C55566D-EB3F-4C76-AC42-6412331182C1}" destId="{9E1928A8-3C64-4DF4-B691-F65162279B51}" srcOrd="0" destOrd="0" presId="urn:microsoft.com/office/officeart/2005/8/layout/list1"/>
    <dgm:cxn modelId="{345AF841-B3EF-406E-BE24-242139A1B4C4}" type="presOf" srcId="{B20ED873-D2F6-4CF9-9CC8-1C1CB72CE96E}" destId="{6FB55565-6BCF-4C72-AB8B-EF8E40D27F20}" srcOrd="1" destOrd="0" presId="urn:microsoft.com/office/officeart/2005/8/layout/list1"/>
    <dgm:cxn modelId="{3775DFFC-85E5-474F-84A6-19AFA96ADAA5}" srcId="{8B6D8B66-17D0-45C9-8313-06BD07862BEB}" destId="{3C55566D-EB3F-4C76-AC42-6412331182C1}" srcOrd="2" destOrd="0" parTransId="{A048220B-D55F-46C0-B295-79236CDB76C8}" sibTransId="{3E55F56D-7F78-47E2-A5F3-6BC1D7A7D646}"/>
    <dgm:cxn modelId="{B768D2F5-48C7-4921-94CB-E4ECD37CE9B2}" type="presOf" srcId="{D21BE5EE-4AC2-4B98-9163-1EEF7DBC78EC}" destId="{C78B8F8E-FD01-4205-85DD-58815F2EC7E9}" srcOrd="0" destOrd="0" presId="urn:microsoft.com/office/officeart/2005/8/layout/list1"/>
    <dgm:cxn modelId="{7164C91B-BC87-408D-90ED-744BBA3E122F}" type="presOf" srcId="{B20ED873-D2F6-4CF9-9CC8-1C1CB72CE96E}" destId="{F3B5C9F1-124C-4581-AF82-E96A7D2F4F5D}" srcOrd="0" destOrd="0" presId="urn:microsoft.com/office/officeart/2005/8/layout/list1"/>
    <dgm:cxn modelId="{8810D08D-B2CD-4D90-A27A-7AA067D32C81}" type="presOf" srcId="{3C55566D-EB3F-4C76-AC42-6412331182C1}" destId="{69D62BBA-AEBC-4516-8FF4-69B774B88E69}" srcOrd="1" destOrd="0" presId="urn:microsoft.com/office/officeart/2005/8/layout/list1"/>
    <dgm:cxn modelId="{DC6A0B87-3311-4735-87E4-8B2F434F71D7}" srcId="{8B6D8B66-17D0-45C9-8313-06BD07862BEB}" destId="{EE94A9EB-6232-4F07-B1DE-CC1CA3866950}" srcOrd="5" destOrd="0" parTransId="{88A5BDDC-7121-48DF-9C88-7D98127D7BA2}" sibTransId="{8F3D493B-D392-4AC9-BA90-2B70B9E266E0}"/>
    <dgm:cxn modelId="{391DBFA4-B642-4C73-9783-CE4476F395AA}" type="presOf" srcId="{F9ED2DCF-4A67-4E1E-B649-9BC14A468E97}" destId="{CEBBBDBE-B886-4C89-90C5-F4F465E3094D}" srcOrd="0" destOrd="0" presId="urn:microsoft.com/office/officeart/2005/8/layout/list1"/>
    <dgm:cxn modelId="{2516F81E-6A63-4378-8A49-8AA016D51E7F}" type="presOf" srcId="{009AF3DB-29DB-41EA-A1A4-2D072F7A4C23}" destId="{BAD89FF2-CE1B-4918-A160-64C3C475DBEA}" srcOrd="0" destOrd="0" presId="urn:microsoft.com/office/officeart/2005/8/layout/list1"/>
    <dgm:cxn modelId="{9F7175A2-B484-4A14-AB0D-05082B4D2188}" srcId="{8B6D8B66-17D0-45C9-8313-06BD07862BEB}" destId="{B20ED873-D2F6-4CF9-9CC8-1C1CB72CE96E}" srcOrd="4" destOrd="0" parTransId="{933FF618-1F59-4151-BDBC-00AD8E52E46B}" sibTransId="{C1C3B361-646D-43FB-80EE-25C1F7398248}"/>
    <dgm:cxn modelId="{A825F7AB-BAA6-4B2C-8651-F1DA000093B7}" type="presOf" srcId="{8B6D8B66-17D0-45C9-8313-06BD07862BEB}" destId="{7C3AA989-4D88-49FC-85BC-078B5D06AC94}" srcOrd="0" destOrd="0" presId="urn:microsoft.com/office/officeart/2005/8/layout/list1"/>
    <dgm:cxn modelId="{49C35C9E-9F74-4915-AAF3-05B9BDC4ED9E}" srcId="{8B6D8B66-17D0-45C9-8313-06BD07862BEB}" destId="{009AF3DB-29DB-41EA-A1A4-2D072F7A4C23}" srcOrd="1" destOrd="0" parTransId="{C4FDA09E-A383-4E2E-8D56-B3EC1DB9E08A}" sibTransId="{C2341AD9-7C39-4D70-BAD6-67636AA7F831}"/>
    <dgm:cxn modelId="{72E5E5A7-12E2-4294-8B4B-D9A8748AF0B9}" srcId="{8B6D8B66-17D0-45C9-8313-06BD07862BEB}" destId="{F9ED2DCF-4A67-4E1E-B649-9BC14A468E97}" srcOrd="3" destOrd="0" parTransId="{81AC19A9-016F-41EE-8DCE-7F5C5AD79A67}" sibTransId="{AF60B1D5-A7D9-4951-BB09-308EC44D09EC}"/>
    <dgm:cxn modelId="{10A49456-92BE-46D8-9CCF-CEF16F06FA4C}" type="presOf" srcId="{EE94A9EB-6232-4F07-B1DE-CC1CA3866950}" destId="{1344DE55-BAFD-44AF-9E79-A9734CA442D6}" srcOrd="0" destOrd="0" presId="urn:microsoft.com/office/officeart/2005/8/layout/list1"/>
    <dgm:cxn modelId="{9A2EB94E-97A7-4B50-A7C1-6A3BFA42303E}" type="presOf" srcId="{009AF3DB-29DB-41EA-A1A4-2D072F7A4C23}" destId="{EEDC799A-494E-412A-B8EF-E8C6AAEC4AD7}" srcOrd="1" destOrd="0" presId="urn:microsoft.com/office/officeart/2005/8/layout/list1"/>
    <dgm:cxn modelId="{2D03426A-2208-4D9F-B620-8467276D5A91}" type="presParOf" srcId="{7C3AA989-4D88-49FC-85BC-078B5D06AC94}" destId="{072C8558-571D-4C45-B228-68355ED97503}" srcOrd="0" destOrd="0" presId="urn:microsoft.com/office/officeart/2005/8/layout/list1"/>
    <dgm:cxn modelId="{1593527D-BEEF-45C4-B1F8-A88E5868D571}" type="presParOf" srcId="{072C8558-571D-4C45-B228-68355ED97503}" destId="{C78B8F8E-FD01-4205-85DD-58815F2EC7E9}" srcOrd="0" destOrd="0" presId="urn:microsoft.com/office/officeart/2005/8/layout/list1"/>
    <dgm:cxn modelId="{8E381714-8BB3-43C7-8E56-E338C84F2310}" type="presParOf" srcId="{072C8558-571D-4C45-B228-68355ED97503}" destId="{90ABCB53-8030-4708-8751-FA63AF092AE2}" srcOrd="1" destOrd="0" presId="urn:microsoft.com/office/officeart/2005/8/layout/list1"/>
    <dgm:cxn modelId="{8809E429-97EE-4883-A90F-FB6C57ADA5A0}" type="presParOf" srcId="{7C3AA989-4D88-49FC-85BC-078B5D06AC94}" destId="{348C7D18-C6C6-4C01-A251-FE5C357D6B53}" srcOrd="1" destOrd="0" presId="urn:microsoft.com/office/officeart/2005/8/layout/list1"/>
    <dgm:cxn modelId="{B9C34D63-922B-4B6F-8ADA-D2F908765C56}" type="presParOf" srcId="{7C3AA989-4D88-49FC-85BC-078B5D06AC94}" destId="{2E0FDE5A-9475-4FC9-B38C-0ABC2D2483B2}" srcOrd="2" destOrd="0" presId="urn:microsoft.com/office/officeart/2005/8/layout/list1"/>
    <dgm:cxn modelId="{B65399B5-EBF8-454E-B400-DD5C7C9BE906}" type="presParOf" srcId="{7C3AA989-4D88-49FC-85BC-078B5D06AC94}" destId="{23B62AD2-D155-462D-9782-2BBC97AFA589}" srcOrd="3" destOrd="0" presId="urn:microsoft.com/office/officeart/2005/8/layout/list1"/>
    <dgm:cxn modelId="{F74CCEC1-0C0D-439E-B397-33DBFDBB3429}" type="presParOf" srcId="{7C3AA989-4D88-49FC-85BC-078B5D06AC94}" destId="{ED88A88E-C8F3-42E4-95D7-2759016AA54B}" srcOrd="4" destOrd="0" presId="urn:microsoft.com/office/officeart/2005/8/layout/list1"/>
    <dgm:cxn modelId="{2C8A100E-9A14-4E0D-B215-29F72660DD93}" type="presParOf" srcId="{ED88A88E-C8F3-42E4-95D7-2759016AA54B}" destId="{BAD89FF2-CE1B-4918-A160-64C3C475DBEA}" srcOrd="0" destOrd="0" presId="urn:microsoft.com/office/officeart/2005/8/layout/list1"/>
    <dgm:cxn modelId="{F5CA3721-8005-4879-A6F9-25E96D234606}" type="presParOf" srcId="{ED88A88E-C8F3-42E4-95D7-2759016AA54B}" destId="{EEDC799A-494E-412A-B8EF-E8C6AAEC4AD7}" srcOrd="1" destOrd="0" presId="urn:microsoft.com/office/officeart/2005/8/layout/list1"/>
    <dgm:cxn modelId="{57323AE4-CFC3-44B6-828E-9B4CB1DCC429}" type="presParOf" srcId="{7C3AA989-4D88-49FC-85BC-078B5D06AC94}" destId="{15B4A07A-F9D6-41D0-95EA-C023E1B12C40}" srcOrd="5" destOrd="0" presId="urn:microsoft.com/office/officeart/2005/8/layout/list1"/>
    <dgm:cxn modelId="{98AFF79F-8CA3-411F-9FC2-7468EDC66AEE}" type="presParOf" srcId="{7C3AA989-4D88-49FC-85BC-078B5D06AC94}" destId="{84A53A6B-6D3F-4B01-A4C0-DBDEF494C25D}" srcOrd="6" destOrd="0" presId="urn:microsoft.com/office/officeart/2005/8/layout/list1"/>
    <dgm:cxn modelId="{21883C19-E91C-4C68-8874-66DCF86D109A}" type="presParOf" srcId="{7C3AA989-4D88-49FC-85BC-078B5D06AC94}" destId="{C01750CC-E9AD-49D7-B122-DEC6F23D4C33}" srcOrd="7" destOrd="0" presId="urn:microsoft.com/office/officeart/2005/8/layout/list1"/>
    <dgm:cxn modelId="{9302C579-4204-46EF-B6B9-5F61A0288812}" type="presParOf" srcId="{7C3AA989-4D88-49FC-85BC-078B5D06AC94}" destId="{3CF73F2F-123C-4856-8E27-AEE887238969}" srcOrd="8" destOrd="0" presId="urn:microsoft.com/office/officeart/2005/8/layout/list1"/>
    <dgm:cxn modelId="{4A1EA862-1442-40AB-82D2-33C29E7FB23F}" type="presParOf" srcId="{3CF73F2F-123C-4856-8E27-AEE887238969}" destId="{9E1928A8-3C64-4DF4-B691-F65162279B51}" srcOrd="0" destOrd="0" presId="urn:microsoft.com/office/officeart/2005/8/layout/list1"/>
    <dgm:cxn modelId="{D894143A-2213-4310-A739-018AFE7A2913}" type="presParOf" srcId="{3CF73F2F-123C-4856-8E27-AEE887238969}" destId="{69D62BBA-AEBC-4516-8FF4-69B774B88E69}" srcOrd="1" destOrd="0" presId="urn:microsoft.com/office/officeart/2005/8/layout/list1"/>
    <dgm:cxn modelId="{761BE9E0-9D87-4194-B188-A9600774539D}" type="presParOf" srcId="{7C3AA989-4D88-49FC-85BC-078B5D06AC94}" destId="{CA7B2789-CFB3-43D8-918F-174E0D4C5553}" srcOrd="9" destOrd="0" presId="urn:microsoft.com/office/officeart/2005/8/layout/list1"/>
    <dgm:cxn modelId="{C5BCE103-6D0B-4B12-84FC-2194A8AA4715}" type="presParOf" srcId="{7C3AA989-4D88-49FC-85BC-078B5D06AC94}" destId="{0DD10FA0-850A-41D1-9234-B474ECD0CC84}" srcOrd="10" destOrd="0" presId="urn:microsoft.com/office/officeart/2005/8/layout/list1"/>
    <dgm:cxn modelId="{64707ACF-6ED2-4A34-90D8-E2E7C6E8B850}" type="presParOf" srcId="{7C3AA989-4D88-49FC-85BC-078B5D06AC94}" destId="{BDD8FDD2-36EB-462B-9343-4746BF61BE7D}" srcOrd="11" destOrd="0" presId="urn:microsoft.com/office/officeart/2005/8/layout/list1"/>
    <dgm:cxn modelId="{1D0ADEFD-F401-4A69-A42B-29B7A30B6CDC}" type="presParOf" srcId="{7C3AA989-4D88-49FC-85BC-078B5D06AC94}" destId="{EB1B051C-1662-4305-AC09-4B2D1C4FDB13}" srcOrd="12" destOrd="0" presId="urn:microsoft.com/office/officeart/2005/8/layout/list1"/>
    <dgm:cxn modelId="{12288705-91FF-429C-9CFF-D634F37CC9B2}" type="presParOf" srcId="{EB1B051C-1662-4305-AC09-4B2D1C4FDB13}" destId="{CEBBBDBE-B886-4C89-90C5-F4F465E3094D}" srcOrd="0" destOrd="0" presId="urn:microsoft.com/office/officeart/2005/8/layout/list1"/>
    <dgm:cxn modelId="{8CC65F17-0A82-449A-B367-B760519D2376}" type="presParOf" srcId="{EB1B051C-1662-4305-AC09-4B2D1C4FDB13}" destId="{8550B981-8E19-47F3-A73C-A2832F02C245}" srcOrd="1" destOrd="0" presId="urn:microsoft.com/office/officeart/2005/8/layout/list1"/>
    <dgm:cxn modelId="{FE094BE7-73C8-4976-95CF-5508621EA9D4}" type="presParOf" srcId="{7C3AA989-4D88-49FC-85BC-078B5D06AC94}" destId="{8559E993-6789-41AD-B8FC-2A20FD36156C}" srcOrd="13" destOrd="0" presId="urn:microsoft.com/office/officeart/2005/8/layout/list1"/>
    <dgm:cxn modelId="{941E6627-C8DF-4479-8B46-7D366B1DDB09}" type="presParOf" srcId="{7C3AA989-4D88-49FC-85BC-078B5D06AC94}" destId="{496C72CB-6C9C-4FEE-8ABD-6FF01A34E4DF}" srcOrd="14" destOrd="0" presId="urn:microsoft.com/office/officeart/2005/8/layout/list1"/>
    <dgm:cxn modelId="{FF6D3636-A7C7-407F-9B5A-5B73CA83B0F1}" type="presParOf" srcId="{7C3AA989-4D88-49FC-85BC-078B5D06AC94}" destId="{D7E89C27-0FBE-4B51-B108-3268812B8A53}" srcOrd="15" destOrd="0" presId="urn:microsoft.com/office/officeart/2005/8/layout/list1"/>
    <dgm:cxn modelId="{13AC730F-1491-45C9-9B66-1E48FA389CA1}" type="presParOf" srcId="{7C3AA989-4D88-49FC-85BC-078B5D06AC94}" destId="{D8EA7AED-3FF9-44E6-BE41-61BA231065BC}" srcOrd="16" destOrd="0" presId="urn:microsoft.com/office/officeart/2005/8/layout/list1"/>
    <dgm:cxn modelId="{0B2E8A40-F1E5-49D1-982D-27DDE2050C9F}" type="presParOf" srcId="{D8EA7AED-3FF9-44E6-BE41-61BA231065BC}" destId="{F3B5C9F1-124C-4581-AF82-E96A7D2F4F5D}" srcOrd="0" destOrd="0" presId="urn:microsoft.com/office/officeart/2005/8/layout/list1"/>
    <dgm:cxn modelId="{E51BFBD6-7172-41C3-918A-5CF0B67ACD16}" type="presParOf" srcId="{D8EA7AED-3FF9-44E6-BE41-61BA231065BC}" destId="{6FB55565-6BCF-4C72-AB8B-EF8E40D27F20}" srcOrd="1" destOrd="0" presId="urn:microsoft.com/office/officeart/2005/8/layout/list1"/>
    <dgm:cxn modelId="{CECA569C-1C81-41B5-B4E0-AF59CABC3125}" type="presParOf" srcId="{7C3AA989-4D88-49FC-85BC-078B5D06AC94}" destId="{C97A8B6A-B677-4CA3-8B26-8B21B584C6DF}" srcOrd="17" destOrd="0" presId="urn:microsoft.com/office/officeart/2005/8/layout/list1"/>
    <dgm:cxn modelId="{92071DAF-DA6F-4749-9D68-2A30104054CD}" type="presParOf" srcId="{7C3AA989-4D88-49FC-85BC-078B5D06AC94}" destId="{BCB8FDA4-FFE5-44AA-9B83-9C7014831D60}" srcOrd="18" destOrd="0" presId="urn:microsoft.com/office/officeart/2005/8/layout/list1"/>
    <dgm:cxn modelId="{430C05AA-F594-42D9-B50F-70E86AB8772B}" type="presParOf" srcId="{7C3AA989-4D88-49FC-85BC-078B5D06AC94}" destId="{E714687A-500E-4FDC-AFD4-BD296308A248}" srcOrd="19" destOrd="0" presId="urn:microsoft.com/office/officeart/2005/8/layout/list1"/>
    <dgm:cxn modelId="{58DA4921-8D1C-452D-AEDF-3D3108DF9A73}" type="presParOf" srcId="{7C3AA989-4D88-49FC-85BC-078B5D06AC94}" destId="{812D0476-8D68-46CE-8AED-4A175948F683}" srcOrd="20" destOrd="0" presId="urn:microsoft.com/office/officeart/2005/8/layout/list1"/>
    <dgm:cxn modelId="{97BAC7B1-B68F-4895-9E5F-611F9CB7FE95}" type="presParOf" srcId="{812D0476-8D68-46CE-8AED-4A175948F683}" destId="{1344DE55-BAFD-44AF-9E79-A9734CA442D6}" srcOrd="0" destOrd="0" presId="urn:microsoft.com/office/officeart/2005/8/layout/list1"/>
    <dgm:cxn modelId="{B4FC5643-D5A4-467F-9A3E-4C286CE25B1E}" type="presParOf" srcId="{812D0476-8D68-46CE-8AED-4A175948F683}" destId="{98AA04F8-D420-46E6-B74A-6E84FCF68393}" srcOrd="1" destOrd="0" presId="urn:microsoft.com/office/officeart/2005/8/layout/list1"/>
    <dgm:cxn modelId="{DC4220E3-8153-4128-9BBF-599470EFFBC6}" type="presParOf" srcId="{7C3AA989-4D88-49FC-85BC-078B5D06AC94}" destId="{8D17705D-C4A0-485D-9DF9-3D158FA6D688}" srcOrd="21" destOrd="0" presId="urn:microsoft.com/office/officeart/2005/8/layout/list1"/>
    <dgm:cxn modelId="{6032CF3B-54AE-4209-ABF0-3E4BBE8370E6}" type="presParOf" srcId="{7C3AA989-4D88-49FC-85BC-078B5D06AC94}" destId="{9A0DA95E-9246-4A6E-8D6D-459FE7DA86C7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FDE5A-9475-4FC9-B38C-0ABC2D2483B2}">
      <dsp:nvSpPr>
        <dsp:cNvPr id="0" name=""/>
        <dsp:cNvSpPr/>
      </dsp:nvSpPr>
      <dsp:spPr>
        <a:xfrm>
          <a:off x="0" y="308451"/>
          <a:ext cx="4631634" cy="453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ABCB53-8030-4708-8751-FA63AF092AE2}">
      <dsp:nvSpPr>
        <dsp:cNvPr id="0" name=""/>
        <dsp:cNvSpPr/>
      </dsp:nvSpPr>
      <dsp:spPr>
        <a:xfrm>
          <a:off x="231581" y="42771"/>
          <a:ext cx="3242143" cy="5313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45" tIns="0" rIns="122545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1. </a:t>
          </a:r>
          <a:r>
            <a:rPr lang="ko-KR" altLang="en-US" sz="2000" kern="1200" dirty="0" smtClean="0"/>
            <a:t>기획</a:t>
          </a:r>
          <a:endParaRPr lang="ko-KR" altLang="en-US" sz="2000" kern="1200" dirty="0"/>
        </a:p>
      </dsp:txBody>
      <dsp:txXfrm>
        <a:off x="257520" y="68710"/>
        <a:ext cx="3190265" cy="479482"/>
      </dsp:txXfrm>
    </dsp:sp>
    <dsp:sp modelId="{84A53A6B-6D3F-4B01-A4C0-DBDEF494C25D}">
      <dsp:nvSpPr>
        <dsp:cNvPr id="0" name=""/>
        <dsp:cNvSpPr/>
      </dsp:nvSpPr>
      <dsp:spPr>
        <a:xfrm>
          <a:off x="0" y="1124931"/>
          <a:ext cx="4631634" cy="453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C799A-494E-412A-B8EF-E8C6AAEC4AD7}">
      <dsp:nvSpPr>
        <dsp:cNvPr id="0" name=""/>
        <dsp:cNvSpPr/>
      </dsp:nvSpPr>
      <dsp:spPr>
        <a:xfrm>
          <a:off x="231581" y="859251"/>
          <a:ext cx="3242143" cy="5313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45" tIns="0" rIns="122545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2. </a:t>
          </a:r>
          <a:r>
            <a:rPr lang="ko-KR" altLang="en-US" sz="2000" kern="1200" dirty="0" smtClean="0"/>
            <a:t>사이트 맵 만들기</a:t>
          </a:r>
          <a:endParaRPr lang="ko-KR" altLang="en-US" sz="2000" kern="1200" dirty="0"/>
        </a:p>
      </dsp:txBody>
      <dsp:txXfrm>
        <a:off x="257520" y="885190"/>
        <a:ext cx="3190265" cy="479482"/>
      </dsp:txXfrm>
    </dsp:sp>
    <dsp:sp modelId="{0DD10FA0-850A-41D1-9234-B474ECD0CC84}">
      <dsp:nvSpPr>
        <dsp:cNvPr id="0" name=""/>
        <dsp:cNvSpPr/>
      </dsp:nvSpPr>
      <dsp:spPr>
        <a:xfrm>
          <a:off x="0" y="1941411"/>
          <a:ext cx="4631634" cy="453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62BBA-AEBC-4516-8FF4-69B774B88E69}">
      <dsp:nvSpPr>
        <dsp:cNvPr id="0" name=""/>
        <dsp:cNvSpPr/>
      </dsp:nvSpPr>
      <dsp:spPr>
        <a:xfrm>
          <a:off x="231581" y="1675731"/>
          <a:ext cx="3242143" cy="5313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45" tIns="0" rIns="122545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3. </a:t>
          </a:r>
          <a:r>
            <a:rPr lang="ko-KR" altLang="en-US" sz="2000" kern="1200" dirty="0" smtClean="0"/>
            <a:t>와이어프레임 만들기</a:t>
          </a:r>
          <a:endParaRPr lang="ko-KR" altLang="en-US" sz="2000" kern="1200" dirty="0"/>
        </a:p>
      </dsp:txBody>
      <dsp:txXfrm>
        <a:off x="257520" y="1701670"/>
        <a:ext cx="3190265" cy="479482"/>
      </dsp:txXfrm>
    </dsp:sp>
    <dsp:sp modelId="{496C72CB-6C9C-4FEE-8ABD-6FF01A34E4DF}">
      <dsp:nvSpPr>
        <dsp:cNvPr id="0" name=""/>
        <dsp:cNvSpPr/>
      </dsp:nvSpPr>
      <dsp:spPr>
        <a:xfrm>
          <a:off x="0" y="2757891"/>
          <a:ext cx="4631634" cy="453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0B981-8E19-47F3-A73C-A2832F02C245}">
      <dsp:nvSpPr>
        <dsp:cNvPr id="0" name=""/>
        <dsp:cNvSpPr/>
      </dsp:nvSpPr>
      <dsp:spPr>
        <a:xfrm>
          <a:off x="231581" y="2492211"/>
          <a:ext cx="3242143" cy="5313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45" tIns="0" rIns="122545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4. </a:t>
          </a:r>
          <a:r>
            <a:rPr lang="ko-KR" altLang="en-US" sz="2000" kern="1200" dirty="0" smtClean="0"/>
            <a:t>디자인</a:t>
          </a:r>
          <a:endParaRPr lang="ko-KR" altLang="en-US" sz="2000" kern="1200" dirty="0"/>
        </a:p>
      </dsp:txBody>
      <dsp:txXfrm>
        <a:off x="257520" y="2518150"/>
        <a:ext cx="3190265" cy="479482"/>
      </dsp:txXfrm>
    </dsp:sp>
    <dsp:sp modelId="{BCB8FDA4-FFE5-44AA-9B83-9C7014831D60}">
      <dsp:nvSpPr>
        <dsp:cNvPr id="0" name=""/>
        <dsp:cNvSpPr/>
      </dsp:nvSpPr>
      <dsp:spPr>
        <a:xfrm>
          <a:off x="0" y="3574371"/>
          <a:ext cx="4631634" cy="453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55565-6BCF-4C72-AB8B-EF8E40D27F20}">
      <dsp:nvSpPr>
        <dsp:cNvPr id="0" name=""/>
        <dsp:cNvSpPr/>
      </dsp:nvSpPr>
      <dsp:spPr>
        <a:xfrm>
          <a:off x="231581" y="3308691"/>
          <a:ext cx="3242143" cy="5313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45" tIns="0" rIns="122545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5. </a:t>
          </a:r>
          <a:r>
            <a:rPr lang="ko-KR" altLang="en-US" sz="2000" kern="1200" dirty="0" smtClean="0"/>
            <a:t>코딩</a:t>
          </a:r>
          <a:endParaRPr lang="ko-KR" altLang="en-US" sz="2000" kern="1200" dirty="0"/>
        </a:p>
      </dsp:txBody>
      <dsp:txXfrm>
        <a:off x="257520" y="3334630"/>
        <a:ext cx="3190265" cy="479482"/>
      </dsp:txXfrm>
    </dsp:sp>
    <dsp:sp modelId="{9A0DA95E-9246-4A6E-8D6D-459FE7DA86C7}">
      <dsp:nvSpPr>
        <dsp:cNvPr id="0" name=""/>
        <dsp:cNvSpPr/>
      </dsp:nvSpPr>
      <dsp:spPr>
        <a:xfrm>
          <a:off x="0" y="4390851"/>
          <a:ext cx="4631634" cy="453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AA04F8-D420-46E6-B74A-6E84FCF68393}">
      <dsp:nvSpPr>
        <dsp:cNvPr id="0" name=""/>
        <dsp:cNvSpPr/>
      </dsp:nvSpPr>
      <dsp:spPr>
        <a:xfrm>
          <a:off x="231581" y="4125171"/>
          <a:ext cx="3242143" cy="5313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545" tIns="0" rIns="122545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6. </a:t>
          </a:r>
          <a:r>
            <a:rPr lang="ko-KR" altLang="en-US" sz="2000" kern="1200" dirty="0" smtClean="0"/>
            <a:t>웹에 공개</a:t>
          </a:r>
          <a:endParaRPr lang="ko-KR" altLang="en-US" sz="2000" kern="1200" dirty="0"/>
        </a:p>
      </dsp:txBody>
      <dsp:txXfrm>
        <a:off x="257520" y="4151110"/>
        <a:ext cx="3190265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15ABA-9396-4E24-82C5-D8BE481E535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F70A4-75B4-4942-B072-259198273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55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042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841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087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82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786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717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01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311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438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68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55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990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44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89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210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1" y="1335025"/>
            <a:ext cx="9147403" cy="4084204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31396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79091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9777 h 3366128"/>
              <a:gd name="connsiteX1" fmla="*/ 2660904 w 9162288"/>
              <a:gd name="connsiteY1" fmla="*/ 102736 h 3366128"/>
              <a:gd name="connsiteX2" fmla="*/ 6595872 w 9162288"/>
              <a:gd name="connsiteY2" fmla="*/ 916196 h 3366128"/>
              <a:gd name="connsiteX3" fmla="*/ 9162288 w 9162288"/>
              <a:gd name="connsiteY3" fmla="*/ 388175 h 3366128"/>
              <a:gd name="connsiteX4" fmla="*/ 9153144 w 9162288"/>
              <a:gd name="connsiteY4" fmla="*/ 2919088 h 3366128"/>
              <a:gd name="connsiteX5" fmla="*/ 6995160 w 9162288"/>
              <a:gd name="connsiteY5" fmla="*/ 3303136 h 3366128"/>
              <a:gd name="connsiteX6" fmla="*/ 3279648 w 9162288"/>
              <a:gd name="connsiteY6" fmla="*/ 2541136 h 3366128"/>
              <a:gd name="connsiteX7" fmla="*/ 18288 w 9162288"/>
              <a:gd name="connsiteY7" fmla="*/ 3193408 h 3366128"/>
              <a:gd name="connsiteX8" fmla="*/ 0 w 9162288"/>
              <a:gd name="connsiteY8" fmla="*/ 299777 h 3366128"/>
              <a:gd name="connsiteX0" fmla="*/ 0 w 9162288"/>
              <a:gd name="connsiteY0" fmla="*/ 181676 h 3248027"/>
              <a:gd name="connsiteX1" fmla="*/ 2727960 w 9162288"/>
              <a:gd name="connsiteY1" fmla="*/ 102736 h 3248027"/>
              <a:gd name="connsiteX2" fmla="*/ 6595872 w 9162288"/>
              <a:gd name="connsiteY2" fmla="*/ 798095 h 3248027"/>
              <a:gd name="connsiteX3" fmla="*/ 9162288 w 9162288"/>
              <a:gd name="connsiteY3" fmla="*/ 270074 h 3248027"/>
              <a:gd name="connsiteX4" fmla="*/ 9153144 w 9162288"/>
              <a:gd name="connsiteY4" fmla="*/ 2800987 h 3248027"/>
              <a:gd name="connsiteX5" fmla="*/ 6995160 w 9162288"/>
              <a:gd name="connsiteY5" fmla="*/ 3185035 h 3248027"/>
              <a:gd name="connsiteX6" fmla="*/ 3279648 w 9162288"/>
              <a:gd name="connsiteY6" fmla="*/ 2423035 h 3248027"/>
              <a:gd name="connsiteX7" fmla="*/ 18288 w 9162288"/>
              <a:gd name="connsiteY7" fmla="*/ 3075307 h 3248027"/>
              <a:gd name="connsiteX8" fmla="*/ 0 w 9162288"/>
              <a:gd name="connsiteY8" fmla="*/ 181676 h 3248027"/>
              <a:gd name="connsiteX0" fmla="*/ 0 w 9162288"/>
              <a:gd name="connsiteY0" fmla="*/ 155448 h 3221799"/>
              <a:gd name="connsiteX1" fmla="*/ 2727960 w 9162288"/>
              <a:gd name="connsiteY1" fmla="*/ 76508 h 3221799"/>
              <a:gd name="connsiteX2" fmla="*/ 6595872 w 9162288"/>
              <a:gd name="connsiteY2" fmla="*/ 771867 h 3221799"/>
              <a:gd name="connsiteX3" fmla="*/ 9162288 w 9162288"/>
              <a:gd name="connsiteY3" fmla="*/ 243846 h 3221799"/>
              <a:gd name="connsiteX4" fmla="*/ 9153144 w 9162288"/>
              <a:gd name="connsiteY4" fmla="*/ 2774759 h 3221799"/>
              <a:gd name="connsiteX5" fmla="*/ 6995160 w 9162288"/>
              <a:gd name="connsiteY5" fmla="*/ 3158807 h 3221799"/>
              <a:gd name="connsiteX6" fmla="*/ 3279648 w 9162288"/>
              <a:gd name="connsiteY6" fmla="*/ 2396807 h 3221799"/>
              <a:gd name="connsiteX7" fmla="*/ 18288 w 9162288"/>
              <a:gd name="connsiteY7" fmla="*/ 3049079 h 3221799"/>
              <a:gd name="connsiteX8" fmla="*/ 0 w 9162288"/>
              <a:gd name="connsiteY8" fmla="*/ 155448 h 3221799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3279648 w 9162288"/>
              <a:gd name="connsiteY6" fmla="*/ 2382153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43297"/>
              <a:gd name="connsiteX1" fmla="*/ 2828544 w 9162288"/>
              <a:gd name="connsiteY1" fmla="*/ 80024 h 3043297"/>
              <a:gd name="connsiteX2" fmla="*/ 6595872 w 9162288"/>
              <a:gd name="connsiteY2" fmla="*/ 757213 h 3043297"/>
              <a:gd name="connsiteX3" fmla="*/ 9162288 w 9162288"/>
              <a:gd name="connsiteY3" fmla="*/ 229192 h 3043297"/>
              <a:gd name="connsiteX4" fmla="*/ 9153144 w 9162288"/>
              <a:gd name="connsiteY4" fmla="*/ 2760105 h 3043297"/>
              <a:gd name="connsiteX5" fmla="*/ 6690360 w 9162288"/>
              <a:gd name="connsiteY5" fmla="*/ 2746696 h 3043297"/>
              <a:gd name="connsiteX6" fmla="*/ 2865120 w 9162288"/>
              <a:gd name="connsiteY6" fmla="*/ 2307204 h 3043297"/>
              <a:gd name="connsiteX7" fmla="*/ 1619 w 9162288"/>
              <a:gd name="connsiteY7" fmla="*/ 3043297 h 3043297"/>
              <a:gd name="connsiteX8" fmla="*/ 0 w 9162288"/>
              <a:gd name="connsiteY8" fmla="*/ 140794 h 3043297"/>
              <a:gd name="connsiteX0" fmla="*/ 0 w 9153144"/>
              <a:gd name="connsiteY0" fmla="*/ 140794 h 3043297"/>
              <a:gd name="connsiteX1" fmla="*/ 2828544 w 9153144"/>
              <a:gd name="connsiteY1" fmla="*/ 80024 h 3043297"/>
              <a:gd name="connsiteX2" fmla="*/ 6595872 w 9153144"/>
              <a:gd name="connsiteY2" fmla="*/ 757213 h 3043297"/>
              <a:gd name="connsiteX3" fmla="*/ 9144533 w 9153144"/>
              <a:gd name="connsiteY3" fmla="*/ 230295 h 3043297"/>
              <a:gd name="connsiteX4" fmla="*/ 9153144 w 9153144"/>
              <a:gd name="connsiteY4" fmla="*/ 2760105 h 3043297"/>
              <a:gd name="connsiteX5" fmla="*/ 6690360 w 9153144"/>
              <a:gd name="connsiteY5" fmla="*/ 2746696 h 3043297"/>
              <a:gd name="connsiteX6" fmla="*/ 2865120 w 9153144"/>
              <a:gd name="connsiteY6" fmla="*/ 2307204 h 3043297"/>
              <a:gd name="connsiteX7" fmla="*/ 1619 w 9153144"/>
              <a:gd name="connsiteY7" fmla="*/ 3043297 h 3043297"/>
              <a:gd name="connsiteX8" fmla="*/ 0 w 9153144"/>
              <a:gd name="connsiteY8" fmla="*/ 140794 h 3043297"/>
              <a:gd name="connsiteX0" fmla="*/ 0 w 9147403"/>
              <a:gd name="connsiteY0" fmla="*/ 140794 h 3043297"/>
              <a:gd name="connsiteX1" fmla="*/ 2828544 w 9147403"/>
              <a:gd name="connsiteY1" fmla="*/ 80024 h 3043297"/>
              <a:gd name="connsiteX2" fmla="*/ 6595872 w 9147403"/>
              <a:gd name="connsiteY2" fmla="*/ 757213 h 3043297"/>
              <a:gd name="connsiteX3" fmla="*/ 9144533 w 9147403"/>
              <a:gd name="connsiteY3" fmla="*/ 230295 h 3043297"/>
              <a:gd name="connsiteX4" fmla="*/ 9141307 w 9147403"/>
              <a:gd name="connsiteY4" fmla="*/ 2761208 h 3043297"/>
              <a:gd name="connsiteX5" fmla="*/ 6690360 w 9147403"/>
              <a:gd name="connsiteY5" fmla="*/ 2746696 h 3043297"/>
              <a:gd name="connsiteX6" fmla="*/ 2865120 w 9147403"/>
              <a:gd name="connsiteY6" fmla="*/ 2307204 h 3043297"/>
              <a:gd name="connsiteX7" fmla="*/ 1619 w 9147403"/>
              <a:gd name="connsiteY7" fmla="*/ 3043297 h 3043297"/>
              <a:gd name="connsiteX8" fmla="*/ 0 w 9147403"/>
              <a:gd name="connsiteY8" fmla="*/ 140794 h 30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403" h="3043297">
                <a:moveTo>
                  <a:pt x="0" y="140794"/>
                </a:moveTo>
                <a:cubicBezTo>
                  <a:pt x="784860" y="19414"/>
                  <a:pt x="1778000" y="0"/>
                  <a:pt x="2828544" y="80024"/>
                </a:cubicBezTo>
                <a:cubicBezTo>
                  <a:pt x="3879088" y="160048"/>
                  <a:pt x="5543207" y="732168"/>
                  <a:pt x="6595872" y="757213"/>
                </a:cubicBezTo>
                <a:cubicBezTo>
                  <a:pt x="7648537" y="782258"/>
                  <a:pt x="8376437" y="535486"/>
                  <a:pt x="9144533" y="230295"/>
                </a:cubicBezTo>
                <a:cubicBezTo>
                  <a:pt x="9147403" y="1073565"/>
                  <a:pt x="9138437" y="1917938"/>
                  <a:pt x="9141307" y="2761208"/>
                </a:cubicBezTo>
                <a:cubicBezTo>
                  <a:pt x="8237575" y="2914438"/>
                  <a:pt x="7736391" y="2822363"/>
                  <a:pt x="6690360" y="2746696"/>
                </a:cubicBezTo>
                <a:cubicBezTo>
                  <a:pt x="5644329" y="2671029"/>
                  <a:pt x="3979910" y="2257771"/>
                  <a:pt x="2865120" y="2307204"/>
                </a:cubicBezTo>
                <a:cubicBezTo>
                  <a:pt x="1750330" y="2356637"/>
                  <a:pt x="734663" y="2709091"/>
                  <a:pt x="1619" y="3043297"/>
                </a:cubicBezTo>
                <a:cubicBezTo>
                  <a:pt x="1079" y="2075796"/>
                  <a:pt x="540" y="1108295"/>
                  <a:pt x="0" y="140794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382" y="1728216"/>
            <a:ext cx="9144647" cy="3309112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381 w 9153525"/>
              <a:gd name="connsiteY0" fmla="*/ 310896 h 3309112"/>
              <a:gd name="connsiteX1" fmla="*/ 2652141 w 9153525"/>
              <a:gd name="connsiteY1" fmla="*/ 45720 h 3309112"/>
              <a:gd name="connsiteX2" fmla="*/ 6986397 w 9153525"/>
              <a:gd name="connsiteY2" fmla="*/ 804672 h 3309112"/>
              <a:gd name="connsiteX3" fmla="*/ 9153525 w 9153525"/>
              <a:gd name="connsiteY3" fmla="*/ 283464 h 3309112"/>
              <a:gd name="connsiteX4" fmla="*/ 9144381 w 9153525"/>
              <a:gd name="connsiteY4" fmla="*/ 2862072 h 3309112"/>
              <a:gd name="connsiteX5" fmla="*/ 6986397 w 9153525"/>
              <a:gd name="connsiteY5" fmla="*/ 3246120 h 3309112"/>
              <a:gd name="connsiteX6" fmla="*/ 3270885 w 9153525"/>
              <a:gd name="connsiteY6" fmla="*/ 2484120 h 3309112"/>
              <a:gd name="connsiteX7" fmla="*/ 0 w 9153525"/>
              <a:gd name="connsiteY7" fmla="*/ 3143536 h 3309112"/>
              <a:gd name="connsiteX8" fmla="*/ 381 w 9153525"/>
              <a:gd name="connsiteY8" fmla="*/ 310896 h 3309112"/>
              <a:gd name="connsiteX0" fmla="*/ 381 w 9144647"/>
              <a:gd name="connsiteY0" fmla="*/ 310896 h 3309112"/>
              <a:gd name="connsiteX1" fmla="*/ 2652141 w 9144647"/>
              <a:gd name="connsiteY1" fmla="*/ 45720 h 3309112"/>
              <a:gd name="connsiteX2" fmla="*/ 6986397 w 9144647"/>
              <a:gd name="connsiteY2" fmla="*/ 804672 h 3309112"/>
              <a:gd name="connsiteX3" fmla="*/ 9144647 w 9144647"/>
              <a:gd name="connsiteY3" fmla="*/ 290862 h 3309112"/>
              <a:gd name="connsiteX4" fmla="*/ 9144381 w 9144647"/>
              <a:gd name="connsiteY4" fmla="*/ 2862072 h 3309112"/>
              <a:gd name="connsiteX5" fmla="*/ 6986397 w 9144647"/>
              <a:gd name="connsiteY5" fmla="*/ 3246120 h 3309112"/>
              <a:gd name="connsiteX6" fmla="*/ 3270885 w 9144647"/>
              <a:gd name="connsiteY6" fmla="*/ 2484120 h 3309112"/>
              <a:gd name="connsiteX7" fmla="*/ 0 w 9144647"/>
              <a:gd name="connsiteY7" fmla="*/ 3143536 h 3309112"/>
              <a:gd name="connsiteX8" fmla="*/ 381 w 9144647"/>
              <a:gd name="connsiteY8" fmla="*/ 310896 h 33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647" h="3309112">
                <a:moveTo>
                  <a:pt x="381" y="310896"/>
                </a:moveTo>
                <a:cubicBezTo>
                  <a:pt x="779145" y="155448"/>
                  <a:pt x="1484757" y="0"/>
                  <a:pt x="2652141" y="45720"/>
                </a:cubicBezTo>
                <a:cubicBezTo>
                  <a:pt x="3819525" y="91440"/>
                  <a:pt x="5904313" y="763815"/>
                  <a:pt x="6986397" y="804672"/>
                </a:cubicBezTo>
                <a:cubicBezTo>
                  <a:pt x="8068481" y="845529"/>
                  <a:pt x="8437511" y="566706"/>
                  <a:pt x="9144647" y="290862"/>
                </a:cubicBezTo>
                <a:cubicBezTo>
                  <a:pt x="9144558" y="1147932"/>
                  <a:pt x="9144470" y="2005002"/>
                  <a:pt x="9144381" y="2862072"/>
                </a:cubicBezTo>
                <a:cubicBezTo>
                  <a:pt x="8450961" y="3142488"/>
                  <a:pt x="7965313" y="3309112"/>
                  <a:pt x="6986397" y="3246120"/>
                </a:cubicBezTo>
                <a:cubicBezTo>
                  <a:pt x="6007481" y="3183128"/>
                  <a:pt x="4435284" y="2501217"/>
                  <a:pt x="3270885" y="2484120"/>
                </a:cubicBezTo>
                <a:cubicBezTo>
                  <a:pt x="2106486" y="2467023"/>
                  <a:pt x="830580" y="2857024"/>
                  <a:pt x="0" y="3143536"/>
                </a:cubicBezTo>
                <a:lnTo>
                  <a:pt x="381" y="3108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699248" y="1298448"/>
            <a:ext cx="987552" cy="9875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013448" y="1929384"/>
            <a:ext cx="512064" cy="51206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685800" y="4114800"/>
            <a:ext cx="1216152" cy="12161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21792" y="2212847"/>
            <a:ext cx="7927848" cy="2203704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486400"/>
            <a:ext cx="64008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5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57200" y="649224"/>
            <a:ext cx="8229600" cy="9966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288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5590646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52" y="5780270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147304" y="56418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641080" y="521208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5641848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6931152" y="274638"/>
            <a:ext cx="1755648" cy="5669280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6967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53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801368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8165592" y="667512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882128" y="1353312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59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0" y="42672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 bwMode="invGray">
          <a:xfrm>
            <a:off x="-52" y="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14528" y="4596192"/>
                  <a:pt x="1857799" y="4264120"/>
                  <a:pt x="2980996" y="4236720"/>
                </a:cubicBezTo>
                <a:cubicBezTo>
                  <a:pt x="4104193" y="4209320"/>
                  <a:pt x="5900665" y="4503309"/>
                  <a:pt x="6739180" y="4593336"/>
                </a:cubicBezTo>
                <a:cubicBezTo>
                  <a:pt x="7577695" y="4683363"/>
                  <a:pt x="8253185" y="4731157"/>
                  <a:pt x="9149297" y="4383685"/>
                </a:cubicBezTo>
                <a:cubicBezTo>
                  <a:pt x="9150597" y="292245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8065008" y="3849624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790688" y="453542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301752" y="3840480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3000" y="5129784"/>
            <a:ext cx="7287768" cy="1362075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143000" y="4425696"/>
            <a:ext cx="7287768" cy="7132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54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9144000" cy="1929384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382" y="228600"/>
            <a:ext cx="9144381" cy="1409700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311896" y="100584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562088" y="173736"/>
            <a:ext cx="365760" cy="36576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932688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64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24328"/>
            <a:ext cx="4040188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24328"/>
            <a:ext cx="4041775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229600" y="1005840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699248" y="96926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457200" y="1874520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4645025" y="1874520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2207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 5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4632" y="813816"/>
            <a:ext cx="82296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3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52" y="-1972"/>
            <a:ext cx="9150672" cy="1283795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905255" y="273050"/>
            <a:ext cx="7781544" cy="95097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304" y="1371600"/>
            <a:ext cx="5111750" cy="47548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12" y="1362456"/>
            <a:ext cx="2569464" cy="4764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03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5257800" y="987552"/>
            <a:ext cx="3730752" cy="79552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530352" y="1216152"/>
            <a:ext cx="4645152" cy="464515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76088" y="1901952"/>
            <a:ext cx="3712464" cy="17556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6858000" y="3886200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5788152" y="457200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1216152" y="384048"/>
            <a:ext cx="731520" cy="73152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6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9153196" cy="1862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52" y="0"/>
            <a:ext cx="9153196" cy="1481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13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lang="en-US" sz="360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3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1792" y="2004125"/>
            <a:ext cx="7927848" cy="2203704"/>
          </a:xfrm>
        </p:spPr>
        <p:txBody>
          <a:bodyPr/>
          <a:lstStyle/>
          <a:p>
            <a:r>
              <a:rPr lang="ko-KR" altLang="en-US" dirty="0" smtClean="0"/>
              <a:t>웹 콘텐츠 제작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부제목 2"/>
          <p:cNvSpPr txBox="1">
            <a:spLocks/>
          </p:cNvSpPr>
          <p:nvPr/>
        </p:nvSpPr>
        <p:spPr bwMode="gray">
          <a:xfrm>
            <a:off x="1385316" y="3628430"/>
            <a:ext cx="64008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None/>
              <a:defRPr lang="en-US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None/>
              <a:defRPr lang="en-US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i="0" dirty="0" smtClean="0"/>
              <a:t>6</a:t>
            </a:r>
            <a:r>
              <a:rPr lang="ko-KR" altLang="en-US" sz="2800" b="1" i="0" dirty="0" smtClean="0"/>
              <a:t>주차 </a:t>
            </a:r>
            <a:r>
              <a:rPr lang="en-US" altLang="ko-KR" sz="2800" b="1" i="0" dirty="0" smtClean="0"/>
              <a:t>CSS </a:t>
            </a:r>
            <a:r>
              <a:rPr lang="ko-KR" altLang="en-US" sz="2800" b="1" i="0" dirty="0" smtClean="0"/>
              <a:t>고급</a:t>
            </a:r>
            <a:r>
              <a:rPr lang="en-US" altLang="ko-KR" sz="2800" b="1" i="0" dirty="0" smtClean="0"/>
              <a:t>-2</a:t>
            </a:r>
            <a:r>
              <a:rPr lang="ko-KR" altLang="en-US" sz="2800" b="1" i="0" dirty="0" smtClean="0"/>
              <a:t> </a:t>
            </a:r>
            <a:endParaRPr lang="ko-KR" altLang="en-US" sz="2800" b="1" i="0" dirty="0"/>
          </a:p>
        </p:txBody>
      </p:sp>
    </p:spTree>
    <p:extLst>
      <p:ext uri="{BB962C8B-B14F-4D97-AF65-F5344CB8AC3E}">
        <p14:creationId xmlns:p14="http://schemas.microsoft.com/office/powerpoint/2010/main" val="74361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1-2. </a:t>
            </a:r>
            <a:r>
              <a:rPr lang="ko-KR" altLang="en-US" dirty="0" err="1" smtClean="0"/>
              <a:t>사이트맵</a:t>
            </a:r>
            <a:r>
              <a:rPr lang="ko-KR" altLang="en-US" dirty="0" smtClean="0"/>
              <a:t> 제작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735496" y="2347019"/>
            <a:ext cx="8229600" cy="521446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사이트맵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제작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관련된 페이지를 그룹으로 묶기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페이지 우선순위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정하기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5496" y="1132238"/>
            <a:ext cx="7881730" cy="101566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필요한 페이지가 무엇인지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페이지 끼리 어떻게 연결할 것인지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중요도 등이 어떻게 될지 등의 구성을 그림으로 정리한 것을 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r>
              <a:rPr lang="ko-KR" altLang="en-US" sz="2000" dirty="0" err="1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사이트맵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이라 한다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pic>
        <p:nvPicPr>
          <p:cNvPr id="7" name="Picture 1" descr="ClipData_20200324_2150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59" y="3776635"/>
            <a:ext cx="7229474" cy="25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0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1-3. </a:t>
            </a:r>
            <a:r>
              <a:rPr lang="ko-KR" altLang="en-US" dirty="0" smtClean="0"/>
              <a:t>와이어프레임 만들기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735496" y="2347020"/>
            <a:ext cx="8229600" cy="4272442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와이어프레임 만들기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콘텐츠 우선순위 정하기</a:t>
            </a:r>
            <a:endParaRPr lang="en-US" altLang="ko-KR" sz="2000" dirty="0" smtClean="0">
              <a:solidFill>
                <a:srgbClr val="FF0000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페이지 내부에 </a:t>
            </a:r>
            <a:r>
              <a:rPr lang="ko-KR" altLang="en-US" sz="18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어떤 요소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가 필요한지 정리한다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가장 보여주고 싶은 것부터 </a:t>
            </a:r>
            <a:r>
              <a:rPr lang="ko-KR" altLang="en-US" sz="18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우선순위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정한다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우선 순위를 기반으로 </a:t>
            </a:r>
            <a:r>
              <a:rPr lang="ko-KR" altLang="en-US" sz="1800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레이아웃</a:t>
            </a:r>
            <a:r>
              <a:rPr lang="ko-KR" altLang="en-US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을 생각한다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필요한 콘텐츠를 어떻게 </a:t>
            </a:r>
            <a:r>
              <a:rPr lang="ko-KR" altLang="en-US" sz="18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배치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할지를 중점적으로 생각한다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914400" lvl="2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</a:t>
            </a: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시선의 움직임 생각하기</a:t>
            </a:r>
            <a:endParaRPr lang="en-US" altLang="ko-KR" sz="2000" dirty="0" smtClean="0">
              <a:solidFill>
                <a:srgbClr val="FF0000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en-US" altLang="ko-KR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사용자의 시선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은 위에서 아래로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왼쪽에서 오른쪽으로 이동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en-US" altLang="ko-KR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우선순위가 높은 콘텐츠일수록 </a:t>
            </a:r>
            <a:r>
              <a:rPr lang="ko-KR" altLang="en-US" sz="18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페이지의 위쪽</a:t>
            </a:r>
            <a:r>
              <a:rPr lang="en-US" altLang="ko-KR" sz="18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18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왼쪽에 배치</a:t>
            </a:r>
            <a:endParaRPr lang="en-US" altLang="ko-KR" sz="1800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5496" y="1321081"/>
            <a:ext cx="8229600" cy="7078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홈페이지부터 차례대로 모든 페이지의 레이아웃을 생각한다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이때 만드는 디자인의 골격을 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와이어프레임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(</a:t>
            </a:r>
            <a:r>
              <a:rPr lang="en-US" altLang="ko-KR" sz="2000" dirty="0" err="1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WireFrame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)“</a:t>
            </a:r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라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한다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759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1-3. </a:t>
            </a:r>
            <a:r>
              <a:rPr lang="ko-KR" altLang="en-US" dirty="0" smtClean="0"/>
              <a:t>와이어프레임 만들기</a:t>
            </a:r>
            <a:endParaRPr lang="ko-KR" altLang="en-US" dirty="0"/>
          </a:p>
        </p:txBody>
      </p:sp>
      <p:pic>
        <p:nvPicPr>
          <p:cNvPr id="7" name="Picture 1" descr="ClipData_20200324_2151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295" y="914400"/>
            <a:ext cx="6221895" cy="58342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671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1-4.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914400" y="2727214"/>
            <a:ext cx="7861852" cy="3733222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디자인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최종적인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웹페이지의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디자인을 확실하게 확정할 수 있으며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</a:t>
            </a: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이를 기반으로 원활한 코딩 작업을 할 수 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사용자의 시점에서 이미지 배치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배색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글꼴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여백 등을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고려하면서 만든다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344890"/>
            <a:ext cx="7166113" cy="101566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디자인 시안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(Design Comprehensive Layout) </a:t>
            </a:r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이라고도 부르며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실제 </a:t>
            </a:r>
            <a:r>
              <a:rPr lang="ko-KR" altLang="en-US" sz="2000" dirty="0" err="1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웹페이지에</a:t>
            </a:r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출력되는 형태와 똑같이 그래픽 도구를 사용해서 만든다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745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1-4. </a:t>
            </a:r>
            <a:r>
              <a:rPr lang="ko-KR" altLang="en-US" dirty="0" smtClean="0"/>
              <a:t>디자인</a:t>
            </a:r>
            <a:endParaRPr lang="ko-KR" altLang="en-US" dirty="0"/>
          </a:p>
        </p:txBody>
      </p:sp>
      <p:pic>
        <p:nvPicPr>
          <p:cNvPr id="7" name="Picture 1" descr="ClipData_20200324_21515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418" y="844824"/>
            <a:ext cx="6331226" cy="5893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121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1-5. </a:t>
            </a:r>
            <a:r>
              <a:rPr lang="ko-KR" altLang="en-US" dirty="0" smtClean="0"/>
              <a:t>코딩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914400" y="2245064"/>
            <a:ext cx="7861852" cy="4016587"/>
          </a:xfrm>
        </p:spPr>
        <p:txBody>
          <a:bodyPr>
            <a:normAutofit fontScale="85000"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코딩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HTML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을 사용해서 </a:t>
            </a:r>
            <a:r>
              <a:rPr lang="ko-KR" altLang="en-US" sz="2400" dirty="0" smtClean="0">
                <a:solidFill>
                  <a:schemeClr val="accent2">
                    <a:lumMod val="7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웹사이트의 구조와 콘텐츠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작성하기</a:t>
            </a:r>
            <a:endParaRPr lang="en-US" altLang="ko-KR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  <a:sym typeface="Wingdings" panose="05000000000000000000" pitchFamily="2" charset="2"/>
              </a:rPr>
              <a:t>     </a:t>
            </a:r>
            <a:r>
              <a:rPr lang="ko-KR" altLang="en-US" sz="2400" dirty="0">
                <a:latin typeface="휴먼옛체" panose="02030504000101010101" pitchFamily="18" charset="-127"/>
                <a:ea typeface="휴먼옛체" panose="02030504000101010101" pitchFamily="18" charset="-127"/>
                <a:sym typeface="Wingdings" panose="05000000000000000000" pitchFamily="2" charset="2"/>
              </a:rPr>
              <a:t>집의 구조</a:t>
            </a:r>
            <a:endParaRPr lang="en-US" altLang="ko-KR" sz="2400" dirty="0">
              <a:latin typeface="휴먼옛체" panose="02030504000101010101" pitchFamily="18" charset="-127"/>
              <a:ea typeface="휴먼옛체" panose="02030504000101010101" pitchFamily="18" charset="-127"/>
              <a:sym typeface="Wingdings" panose="05000000000000000000" pitchFamily="2" charset="2"/>
            </a:endParaRPr>
          </a:p>
          <a:p>
            <a:pPr lvl="2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à"/>
            </a:pPr>
            <a:endParaRPr lang="en-US" altLang="ko-KR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CSS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사용해서 </a:t>
            </a:r>
            <a:r>
              <a:rPr lang="ko-KR" altLang="en-US" sz="2400" dirty="0" smtClean="0">
                <a:solidFill>
                  <a:schemeClr val="accent2">
                    <a:lumMod val="7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웹사이트 장식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 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  <a:sym typeface="Wingdings" panose="05000000000000000000" pitchFamily="2" charset="2"/>
              </a:rPr>
              <a:t>인테리어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  <a:sym typeface="Wingdings" panose="05000000000000000000" pitchFamily="2" charset="2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Java Script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사용해서 </a:t>
            </a:r>
            <a:r>
              <a:rPr lang="ko-KR" altLang="en-US" sz="2400" dirty="0" smtClean="0">
                <a:solidFill>
                  <a:schemeClr val="accent2">
                    <a:lumMod val="7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웹사이트를 동적으로 제어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914400" lvl="2" indent="0">
              <a:buNone/>
            </a:pPr>
            <a:r>
              <a:rPr lang="en-US" altLang="ko-KR" dirty="0">
                <a:latin typeface="휴먼옛체" panose="02030504000101010101" pitchFamily="18" charset="-127"/>
                <a:ea typeface="휴먼옛체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집에 </a:t>
            </a: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설치된 </a:t>
            </a:r>
            <a:r>
              <a:rPr lang="ko-KR" altLang="en-US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기능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914400" lvl="2" indent="0">
              <a:buNone/>
            </a:pPr>
            <a:r>
              <a:rPr lang="en-US" altLang="ko-KR" dirty="0" smtClean="0">
                <a:latin typeface="휴먼옛체" panose="02030504000101010101" pitchFamily="18" charset="-127"/>
                <a:ea typeface="휴먼옛체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사용자의 </a:t>
            </a: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마우스나 키보드 입력에 따라 </a:t>
            </a:r>
            <a:r>
              <a:rPr lang="ko-KR" altLang="en-US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웹페이지를</a:t>
            </a: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endParaRPr lang="en-US" altLang="ko-KR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914400" lvl="2" indent="0">
              <a:buNone/>
            </a:pPr>
            <a:r>
              <a:rPr lang="ko-KR" altLang="en-US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 동적으로 </a:t>
            </a: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변화시킴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344890"/>
            <a:ext cx="7166113" cy="4001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실제로 실행되는 웹사이트 제작에 들어갑니다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484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1-6. </a:t>
            </a:r>
            <a:r>
              <a:rPr lang="ko-KR" altLang="en-US" dirty="0" smtClean="0"/>
              <a:t>웹에 공개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2578128"/>
            <a:ext cx="8348870" cy="3733222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서버 준비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웹서버는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일반적으로 서버회사에서 대여받아서 사용한다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이를 호스팅 서비스라고 부른다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0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도메인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(</a:t>
            </a: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Domain)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준비</a:t>
            </a:r>
            <a:endParaRPr lang="en-US" altLang="ko-KR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도메인은 웹사이트의 주소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(URL)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나타낸다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일반적으로 호스팅 서비스를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제공할때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도메인도 함께 제공한다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344890"/>
            <a:ext cx="7166113" cy="101566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자신의 컴퓨터에 저장한 파일은 자신만 볼 수 있다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다른 사람들에게 파일을 공개하려면 </a:t>
            </a:r>
            <a:r>
              <a:rPr lang="ko-KR" altLang="en-US" sz="2000" dirty="0" err="1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웹서버에</a:t>
            </a:r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파일을 전송하는 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업로드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를 해야한다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pic>
        <p:nvPicPr>
          <p:cNvPr id="7" name="Picture 1" descr="ClipData_20200324_2152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65" y="5143771"/>
            <a:ext cx="7229474" cy="150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4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5166768"/>
              </p:ext>
            </p:extLst>
          </p:nvPr>
        </p:nvGraphicFramePr>
        <p:xfrm>
          <a:off x="2087218" y="1593089"/>
          <a:ext cx="4631634" cy="4887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제목 2"/>
          <p:cNvSpPr txBox="1">
            <a:spLocks/>
          </p:cNvSpPr>
          <p:nvPr/>
        </p:nvSpPr>
        <p:spPr bwMode="gray">
          <a:xfrm>
            <a:off x="586408" y="29817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1. </a:t>
            </a:r>
            <a:r>
              <a:rPr lang="ko-KR" altLang="en-US" dirty="0" smtClean="0"/>
              <a:t>웹 콘텐츠 제작 프로세스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8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1-1. </a:t>
            </a:r>
            <a:r>
              <a:rPr lang="ko-KR" altLang="en-US" dirty="0" smtClean="0"/>
              <a:t>기획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930901"/>
            <a:ext cx="8229600" cy="521446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40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목적 설정</a:t>
            </a:r>
            <a:endParaRPr lang="en-US" altLang="ko-KR" sz="2400" dirty="0" smtClean="0">
              <a:solidFill>
                <a:srgbClr val="FF0000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웹사이트를 만드는 목적을 명확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웹사이트의 목적에 따라서 </a:t>
            </a:r>
            <a:r>
              <a:rPr lang="ko-KR" altLang="en-US" sz="20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구성이 달라짐</a:t>
            </a:r>
            <a:r>
              <a:rPr lang="en-US" altLang="ko-KR" sz="20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기본 목표와 부가적인 목표를 설정함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dirty="0" err="1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타켓</a:t>
            </a:r>
            <a:r>
              <a:rPr lang="ko-KR" altLang="en-US" sz="240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사용자 결정</a:t>
            </a:r>
            <a:endParaRPr lang="en-US" altLang="ko-KR" sz="2400" dirty="0" smtClean="0">
              <a:solidFill>
                <a:srgbClr val="FF0000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목표를 달성하기 위해 핵심이 되는 사용자층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타겟 사용자를 구체적으로 생각해두면 어떤 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형태로 </a:t>
            </a:r>
            <a:r>
              <a:rPr lang="ko-KR" altLang="en-US" sz="20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디자인할지가 명확해 짐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타겟 사용자를 보다 구체화한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페르소나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라는 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인물상을 설정하는 것도 좋음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6043" y="859647"/>
            <a:ext cx="8112063" cy="92333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웹사이트의 목적과 어떤 콘텐츠가 필요한지 생각한다</a:t>
            </a:r>
            <a:r>
              <a:rPr lang="en-US" altLang="ko-KR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r>
              <a:rPr lang="ko-KR" altLang="en-US" dirty="0" err="1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메인타켓이</a:t>
            </a:r>
            <a:r>
              <a:rPr lang="ko-KR" altLang="en-US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되는 사용자를 생각하고</a:t>
            </a:r>
            <a:r>
              <a:rPr lang="en-US" altLang="ko-KR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, “</a:t>
            </a:r>
            <a:r>
              <a:rPr lang="ko-KR" altLang="en-US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누가 어떻게 사이트를 사용할까</a:t>
            </a:r>
            <a:r>
              <a:rPr lang="en-US" altLang="ko-KR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?”</a:t>
            </a:r>
            <a:r>
              <a:rPr lang="ko-KR" altLang="en-US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를 정리한다</a:t>
            </a:r>
            <a:r>
              <a:rPr lang="en-US" altLang="ko-KR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lang="ko-KR" altLang="en-US" dirty="0">
              <a:solidFill>
                <a:schemeClr val="tx2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880" y="4687377"/>
            <a:ext cx="2028825" cy="15335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980" y="6220902"/>
            <a:ext cx="3514725" cy="5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1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1-1. </a:t>
            </a:r>
            <a:r>
              <a:rPr lang="ko-KR" altLang="en-US" dirty="0" smtClean="0"/>
              <a:t>기획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844826" y="1743239"/>
            <a:ext cx="8229600" cy="521446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기업 사이트 </a:t>
            </a:r>
            <a:endParaRPr lang="en-US" altLang="ko-KR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기업의 정보를 담고 있는 사이트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회사의 </a:t>
            </a: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제품를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소개하고 싶은 경우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경쟁 회사와의 차이를 설명하고 싶은 경우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우수한 인재를 채용하고 싶은 경우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147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59" y="3677478"/>
            <a:ext cx="7229474" cy="29916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5496" y="1132238"/>
            <a:ext cx="7166113" cy="4001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목적에 맞게 어떤 종류의 웹사이트로 구성할지 생각한다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46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1-1. </a:t>
            </a:r>
            <a:r>
              <a:rPr lang="ko-KR" altLang="en-US" dirty="0" smtClean="0"/>
              <a:t>기획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735496" y="1753178"/>
            <a:ext cx="8229600" cy="521446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프로모션 사이트 </a:t>
            </a:r>
            <a:endParaRPr lang="en-US" altLang="ko-KR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특정제품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서비스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이벤트 정보 전달을 목적으로 만든 사이트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기간 한정 이벤트를 전달하고 싶은 경우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새로 시작한 서비스를 알리고 싶은 경우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전달할 정보의 수가 적은 경우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8" name="Picture 1" descr="ClipData_20200324_2147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214" y="3657600"/>
            <a:ext cx="6974163" cy="32003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5496" y="1122299"/>
            <a:ext cx="7166113" cy="4001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목적에 맞게 어떤 종류의 웹사이트로 구성할지 생각한다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325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1-1. </a:t>
            </a:r>
            <a:r>
              <a:rPr lang="ko-KR" altLang="en-US" dirty="0" smtClean="0"/>
              <a:t>기획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735496" y="1753178"/>
            <a:ext cx="8229600" cy="521446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포트폴리오 사이트 </a:t>
            </a:r>
            <a:endParaRPr lang="en-US" altLang="ko-KR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주로 디자이너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아티스트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사진작가들이 자신의 작품과 실적을 소개하는 사이트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지금까지 만든 작품을 보여주고 싶은 경우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취직 활동을 목적으로 자신의 스킬을 소개하고 싶은 경우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프리랜서의 업무를 받고 싶은 경우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148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41" y="3926777"/>
            <a:ext cx="7229474" cy="29312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5496" y="1132238"/>
            <a:ext cx="7166113" cy="4001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목적에 맞게 어떤 종류의 웹사이트로 구성할지 생각한다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521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1-1. </a:t>
            </a:r>
            <a:r>
              <a:rPr lang="ko-KR" altLang="en-US" dirty="0" smtClean="0"/>
              <a:t>기획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735496" y="1753178"/>
            <a:ext cx="8229600" cy="521446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쇼핑 사이트 </a:t>
            </a:r>
            <a:endParaRPr lang="en-US" altLang="ko-KR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인터넷에서 상품을 판매하는 사이트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상품을 온라인으로 판매하는 경우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직접 작곡한 곡 등을 판매하는 경우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사업을 확장해 해외 사업 등을 하고 싶은 경우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8" name="Picture 1" descr="ClipData_20200324_2148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418" y="3642573"/>
            <a:ext cx="7229474" cy="32154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5496" y="1132238"/>
            <a:ext cx="7166113" cy="4001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목적에 맞게 어떤 종류의 웹사이트로 구성할지 생각한다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067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1-1. </a:t>
            </a:r>
            <a:r>
              <a:rPr lang="ko-KR" altLang="en-US" dirty="0" smtClean="0"/>
              <a:t>기획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735496" y="1753178"/>
            <a:ext cx="8229600" cy="521446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미디어 사이트 </a:t>
            </a:r>
            <a:endParaRPr lang="en-US" altLang="ko-KR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뉴스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정보를 공개할 목적으로 만든 사이트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회사의 서비스 정보를 제공하고 싶은 경우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광고를 하고 싶은 경우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자신의 생각을 전달하고  싶은 경우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148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59" y="3617843"/>
            <a:ext cx="7229474" cy="31208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5496" y="1132238"/>
            <a:ext cx="7166113" cy="4001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목적에 맞게 어떤 종류의 웹사이트로 구성할지 생각한다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060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1-1. </a:t>
            </a:r>
            <a:r>
              <a:rPr lang="ko-KR" altLang="en-US" dirty="0" smtClean="0"/>
              <a:t>기획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735496" y="1753178"/>
            <a:ext cx="8229600" cy="521446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SNS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뉴스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정보를 공개할 목적으로 만든 사이트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사용자에게 친근감을 주고 싶은 경우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사용자와 직접 커뮤니케이션하고 싶은 경우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실시간으로 지원을 하고 싶은 경우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5496" y="1132238"/>
            <a:ext cx="7166113" cy="4001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목적에 맞게 어떤 종류의 웹사이트로 구성할지 생각한다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pic>
        <p:nvPicPr>
          <p:cNvPr id="8" name="Picture 1" descr="ClipData_20200324_2148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3607669"/>
            <a:ext cx="7229474" cy="307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2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1829</TotalTime>
  <Words>644</Words>
  <Application>Microsoft Office PowerPoint</Application>
  <PresentationFormat>화면 슬라이드 쇼(4:3)</PresentationFormat>
  <Paragraphs>132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휴먼옛체</vt:lpstr>
      <vt:lpstr>Arial</vt:lpstr>
      <vt:lpstr>Tahoma</vt:lpstr>
      <vt:lpstr>Wingdings</vt:lpstr>
      <vt:lpstr>New_Natural01</vt:lpstr>
      <vt:lpstr>웹 콘텐츠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pc</dc:creator>
  <cp:keywords/>
  <dc:description>generated using python-pptx</dc:description>
  <cp:lastModifiedBy>pc</cp:lastModifiedBy>
  <cp:revision>46</cp:revision>
  <dcterms:created xsi:type="dcterms:W3CDTF">2013-01-27T09:14:16Z</dcterms:created>
  <dcterms:modified xsi:type="dcterms:W3CDTF">2020-04-08T02:26:52Z</dcterms:modified>
  <cp:category/>
</cp:coreProperties>
</file>